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media/image1.png" ContentType="image/png"/>
  <Override PartName="/ppt/media/image9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51435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</p:spPr>
        <p:txBody>
          <a:bodyPr tIns="91440" bIns="91440" anchor="b">
            <a:normAutofit fontScale="76000"/>
          </a:bodyPr>
          <a:p>
            <a:r>
              <a:rPr b="0" lang="ru-RU" sz="52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5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rmAutofit/>
          </a:bodyPr>
          <a:p>
            <a:pPr algn="r">
              <a:lnSpc>
                <a:spcPct val="100000"/>
              </a:lnSpc>
            </a:pPr>
            <a:fld id="{85154DFC-29A6-4919-8F53-D25DA04195B3}" type="slidenum">
              <a:rPr b="0" lang="ru-RU" sz="1000" spc="-1" strike="noStrike">
                <a:solidFill>
                  <a:srgbClr val="595959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tIns="91440" bIns="91440">
            <a:normAutofit fontScale="97000"/>
          </a:bodyPr>
          <a:p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tIns="91440" bIns="9144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rmAutofit/>
          </a:bodyPr>
          <a:p>
            <a:pPr algn="r">
              <a:lnSpc>
                <a:spcPct val="100000"/>
              </a:lnSpc>
            </a:pPr>
            <a:fld id="{E046DDD9-3D16-483B-B190-574B98DCE16A}" type="slidenum">
              <a:rPr b="0" lang="ru-RU" sz="1000" spc="-1" strike="noStrike">
                <a:solidFill>
                  <a:srgbClr val="595959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1"/>
          <p:cNvSpPr txBox="1"/>
          <p:nvPr/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tIns="91440" bIns="91440" anchor="b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Shape 2"/>
          <p:cNvSpPr txBox="1"/>
          <p:nvPr/>
        </p:nvSpPr>
        <p:spPr>
          <a:xfrm>
            <a:off x="311760" y="2834280"/>
            <a:ext cx="8520120" cy="79236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pic>
        <p:nvPicPr>
          <p:cNvPr id="80" name="Google Shape;56;p13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fontScale="97000"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Google Shape;63;p14" descr=""/>
          <p:cNvPicPr/>
          <p:nvPr/>
        </p:nvPicPr>
        <p:blipFill>
          <a:blip r:embed="rId1"/>
          <a:stretch/>
        </p:blipFill>
        <p:spPr>
          <a:xfrm>
            <a:off x="0" y="379800"/>
            <a:ext cx="9143640" cy="4383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fontScale="97000"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Google Shape;70;p15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5142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fontScale="97000"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311760" y="2612160"/>
            <a:ext cx="8520120" cy="94032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9" name="Google Shape;77;p16" descr=""/>
          <p:cNvPicPr/>
          <p:nvPr/>
        </p:nvPicPr>
        <p:blipFill>
          <a:blip r:embed="rId1"/>
          <a:stretch/>
        </p:blipFill>
        <p:spPr>
          <a:xfrm>
            <a:off x="0" y="3819600"/>
            <a:ext cx="9143640" cy="1323720"/>
          </a:xfrm>
          <a:prstGeom prst="rect">
            <a:avLst/>
          </a:prstGeom>
          <a:ln>
            <a:noFill/>
          </a:ln>
        </p:spPr>
      </p:pic>
      <p:pic>
        <p:nvPicPr>
          <p:cNvPr id="90" name="Google Shape;78;p16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1710360"/>
          </a:xfrm>
          <a:prstGeom prst="rect">
            <a:avLst/>
          </a:prstGeom>
          <a:ln>
            <a:noFill/>
          </a:ln>
        </p:spPr>
      </p:pic>
      <p:pic>
        <p:nvPicPr>
          <p:cNvPr id="91" name="Google Shape;79;p16" descr=""/>
          <p:cNvPicPr/>
          <p:nvPr/>
        </p:nvPicPr>
        <p:blipFill>
          <a:blip r:embed="rId3"/>
          <a:stretch/>
        </p:blipFill>
        <p:spPr>
          <a:xfrm>
            <a:off x="0" y="2427480"/>
            <a:ext cx="9143640" cy="1391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fontScale="97000"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4" name="Google Shape;86;p17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fontScale="97000"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7" name="Google Shape;93;p18" descr=""/>
          <p:cNvPicPr/>
          <p:nvPr/>
        </p:nvPicPr>
        <p:blipFill>
          <a:blip r:embed="rId1"/>
          <a:stretch/>
        </p:blipFill>
        <p:spPr>
          <a:xfrm>
            <a:off x="0" y="333000"/>
            <a:ext cx="9143640" cy="4326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fontScale="97000"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0" name="Google Shape;100;p19" descr=""/>
          <p:cNvPicPr/>
          <p:nvPr/>
        </p:nvPicPr>
        <p:blipFill>
          <a:blip r:embed="rId1"/>
          <a:stretch/>
        </p:blipFill>
        <p:spPr>
          <a:xfrm>
            <a:off x="0" y="88920"/>
            <a:ext cx="9143640" cy="4869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fontScale="97000"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3" name="Google Shape;107;p20" descr=""/>
          <p:cNvPicPr/>
          <p:nvPr/>
        </p:nvPicPr>
        <p:blipFill>
          <a:blip r:embed="rId1"/>
          <a:stretch/>
        </p:blipFill>
        <p:spPr>
          <a:xfrm>
            <a:off x="251640" y="0"/>
            <a:ext cx="8732520" cy="5143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5" name="Google Shape;113;p21" descr=""/>
          <p:cNvPicPr/>
          <p:nvPr/>
        </p:nvPicPr>
        <p:blipFill>
          <a:blip r:embed="rId1"/>
          <a:stretch/>
        </p:blipFill>
        <p:spPr>
          <a:xfrm>
            <a:off x="0" y="592200"/>
            <a:ext cx="9143640" cy="3849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fontScale="97000"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Arial"/>
              </a:rPr>
              <a:t>Контактная информация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 w="9360">
            <a:solidFill>
              <a:srgbClr val="674ea7"/>
            </a:solidFill>
            <a:round/>
          </a:ln>
        </p:spPr>
        <p:txBody>
          <a:bodyPr tIns="91440" bIns="91440">
            <a:normAutofit/>
          </a:bodyPr>
          <a:p>
            <a:pPr>
              <a:lnSpc>
                <a:spcPct val="115000"/>
              </a:lnSpc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</a:pPr>
            <a:r>
              <a:rPr b="0" lang="ru-RU" sz="1200" spc="-1" strike="noStrike">
                <a:solidFill>
                  <a:srgbClr val="333333"/>
                </a:solidFill>
                <a:latin typeface="Arial"/>
                <a:ea typeface="Arial"/>
              </a:rPr>
              <a:t>Ягольник Ольга 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</a:pPr>
            <a:r>
              <a:rPr b="1" lang="ru-RU" sz="1000" spc="-1" strike="noStrike">
                <a:solidFill>
                  <a:srgbClr val="333333"/>
                </a:solidFill>
                <a:latin typeface="Times New Roman"/>
                <a:ea typeface="Times New Roman"/>
              </a:rPr>
              <a:t>olga.yagolnik@jobsora.net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8" name="Google Shape;120;p22" descr=""/>
          <p:cNvPicPr/>
          <p:nvPr/>
        </p:nvPicPr>
        <p:blipFill>
          <a:blip r:embed="rId1"/>
          <a:stretch/>
        </p:blipFill>
        <p:spPr>
          <a:xfrm>
            <a:off x="401040" y="2811960"/>
            <a:ext cx="2495160" cy="1428480"/>
          </a:xfrm>
          <a:prstGeom prst="rect">
            <a:avLst/>
          </a:prstGeom>
          <a:ln>
            <a:noFill/>
          </a:ln>
        </p:spPr>
      </p:pic>
      <p:pic>
        <p:nvPicPr>
          <p:cNvPr id="109" name="Google Shape;121;p22" descr=""/>
          <p:cNvPicPr/>
          <p:nvPr/>
        </p:nvPicPr>
        <p:blipFill>
          <a:blip r:embed="rId2"/>
          <a:stretch/>
        </p:blipFill>
        <p:spPr>
          <a:xfrm>
            <a:off x="437400" y="1184400"/>
            <a:ext cx="676080" cy="676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LibreOffice/6.3.0.4$Windows_X86_64 LibreOffice_project/057fc023c990d676a43019934386b85b21a9ee99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cp:revision>0</cp:revision>
  <dc:subject/>
  <dc:title/>
</cp:coreProperties>
</file>